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4BC3-0091-4824-AB7A-0192903663D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1988-7256-47AB-8698-8D11C817417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4BC3-0091-4824-AB7A-0192903663D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1988-7256-47AB-8698-8D11C817417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4BC3-0091-4824-AB7A-0192903663D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1988-7256-47AB-8698-8D11C817417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4BC3-0091-4824-AB7A-0192903663D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1988-7256-47AB-8698-8D11C817417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4BC3-0091-4824-AB7A-0192903663D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1988-7256-47AB-8698-8D11C817417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4BC3-0091-4824-AB7A-0192903663D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1988-7256-47AB-8698-8D11C817417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4BC3-0091-4824-AB7A-0192903663D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1988-7256-47AB-8698-8D11C817417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4BC3-0091-4824-AB7A-0192903663D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1988-7256-47AB-8698-8D11C817417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4BC3-0091-4824-AB7A-0192903663D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1988-7256-47AB-8698-8D11C817417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4BC3-0091-4824-AB7A-0192903663D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1988-7256-47AB-8698-8D11C817417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4BC3-0091-4824-AB7A-0192903663D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1988-7256-47AB-8698-8D11C817417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C44BC3-0091-4824-AB7A-0192903663D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3C1988-7256-47AB-8698-8D11C817417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microsoft.com/office/2007/relationships/media" Target="../media/media2.mp4"/><Relationship Id="rId7" Type="http://schemas.openxmlformats.org/officeDocument/2006/relationships/video" Target="../media/media2.mp4"/><Relationship Id="rId6" Type="http://schemas.openxmlformats.org/officeDocument/2006/relationships/image" Target="../media/image2.png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Supporting Movies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A.Pianetti</a:t>
            </a:r>
            <a:r>
              <a:rPr lang="en-US" dirty="0"/>
              <a:t> et al- Optical Characterization of 3D Bio-Hybrid Actuators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0" name="think-cell Slide" r:id="rId2" imgW="5715" imgH="5715" progId="TCLayout.ActiveDocument.1">
                  <p:embed/>
                </p:oleObj>
              </mc:Choice>
              <mc:Fallback>
                <p:oleObj name="think-cell Slide" r:id="rId2" imgW="5715" imgH="5715" progId="TCLayout.ActiveDocument.1">
                  <p:embed/>
                  <p:pic>
                    <p:nvPicPr>
                      <p:cNvPr id="0" name="think-cell data - do not delete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856034" y="1167320"/>
            <a:ext cx="5048654" cy="4328808"/>
            <a:chOff x="589279" y="2213915"/>
            <a:chExt cx="3068229" cy="2953012"/>
          </a:xfrm>
        </p:grpSpPr>
        <p:pic>
          <p:nvPicPr>
            <p:cNvPr id="5" name="P6 - Zia 50 1h -UV_30_1_17">
              <a:hlinkClick r:id="" action="ppaction://media"/>
            </p:cNvPr>
            <p:cNvPicPr>
              <a:picLocks noChangeAspect="1"/>
            </p:cNvPicPr>
            <p:nvPr>
              <a:videoFile r:link="rId4"/>
              <p:extLst>
                <p:ext uri="{DAA4B4D4-6D71-4841-9C94-3DE7FCFB9230}">
                  <p14:media xmlns:p14="http://schemas.microsoft.com/office/powerpoint/2010/main" r:embed="rId5"/>
                </p:ext>
              </p:extLst>
            </p:nvPr>
          </p:nvPicPr>
          <p:blipFill>
            <a:blip r:embed="rId6"/>
            <a:srcRect l="370" t="34421" r="47924" b="15815"/>
            <a:stretch>
              <a:fillRect/>
            </a:stretch>
          </p:blipFill>
          <p:spPr>
            <a:xfrm>
              <a:off x="589279" y="2213915"/>
              <a:ext cx="3068229" cy="2953012"/>
            </a:xfrm>
            <a:prstGeom prst="rect">
              <a:avLst/>
            </a:prstGeom>
          </p:spPr>
        </p:pic>
        <p:cxnSp>
          <p:nvCxnSpPr>
            <p:cNvPr id="7" name="Straight Connector 6"/>
            <p:cNvCxnSpPr/>
            <p:nvPr/>
          </p:nvCxnSpPr>
          <p:spPr>
            <a:xfrm>
              <a:off x="992385" y="5166927"/>
              <a:ext cx="1780567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1519330" y="5058382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1 mm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3" name="P6 - Zia 50 1 h - UV_30_1_8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66198" y="1167320"/>
            <a:ext cx="4217757" cy="42177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6034" y="5838092"/>
            <a:ext cx="9905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M1 and M2: Videos showing contractions in </a:t>
            </a:r>
            <a:r>
              <a:rPr lang="en-US"/>
              <a:t>the actuator.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5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</Words>
  <Application>WPS 演示</Application>
  <PresentationFormat>Widescreen</PresentationFormat>
  <Paragraphs>8</Paragraphs>
  <Slides>2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Arial</vt:lpstr>
      <vt:lpstr>宋体</vt:lpstr>
      <vt:lpstr>Wingdings</vt:lpstr>
      <vt:lpstr>Aptos Display</vt:lpstr>
      <vt:lpstr>Segoe UI Variable Display</vt:lpstr>
      <vt:lpstr>Aptos</vt:lpstr>
      <vt:lpstr>Segoe UI</vt:lpstr>
      <vt:lpstr>微软雅黑</vt:lpstr>
      <vt:lpstr>Arial Unicode MS</vt:lpstr>
      <vt:lpstr>等线</vt:lpstr>
      <vt:lpstr>Calibri</vt:lpstr>
      <vt:lpstr>Office Theme</vt:lpstr>
      <vt:lpstr>TCLayout.ActiveDocument.1</vt:lpstr>
      <vt:lpstr>Supporting Movies</vt:lpstr>
      <vt:lpstr>PowerPoint 演示文稿</vt:lpstr>
    </vt:vector>
  </TitlesOfParts>
  <Company>Istituto Italiano di Tecnologia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Pianetti</dc:creator>
  <cp:lastModifiedBy>南村群童</cp:lastModifiedBy>
  <cp:revision>2</cp:revision>
  <dcterms:created xsi:type="dcterms:W3CDTF">2025-10-30T16:30:00Z</dcterms:created>
  <dcterms:modified xsi:type="dcterms:W3CDTF">2025-12-09T01:54:16Z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D9CAF7A83CC24DDD97834D9F7BFFE334_13</vt:lpwstr>
  </property>
  <property fmtid="{D5CDD505-2E9C-101B-9397-08002B2CF9AE}" pid="3" name="KSOProductBuildVer">
    <vt:lpwstr>2052-12.1.0.24034</vt:lpwstr>
  </property>
</Properties>
</file>